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088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30B91F87-4C6B-40F7-B856-1AAC6354FF67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424" y="244825"/>
            <a:ext cx="2306955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4FBEC43A-A105-4DFC-835F-04D63A6B3C76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34" y="197200"/>
            <a:ext cx="809625" cy="81534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C0AF3DF-D625-4108-B1C5-2A05EF66DC07}"/>
              </a:ext>
            </a:extLst>
          </p:cNvPr>
          <p:cNvSpPr/>
          <p:nvPr userDrawn="1"/>
        </p:nvSpPr>
        <p:spPr>
          <a:xfrm>
            <a:off x="5036128" y="481663"/>
            <a:ext cx="1523505" cy="459767"/>
          </a:xfrm>
          <a:prstGeom prst="rect">
            <a:avLst/>
          </a:prstGeom>
          <a:solidFill>
            <a:schemeClr val="bg1"/>
          </a:solidFill>
          <a:ln w="12700">
            <a:solidFill>
              <a:srgbClr val="FF5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b="1" dirty="0">
              <a:solidFill>
                <a:srgbClr val="FF505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15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C61D93-B6FC-40BB-B209-92BF697D20D3}" type="datetimeFigureOut">
              <a:rPr lang="es-ES" altLang="ja-JP" smtClean="0"/>
              <a:pPr>
                <a:defRPr/>
              </a:pPr>
              <a:t>15/04/2022</a:t>
            </a:fld>
            <a:endParaRPr lang="es-E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92A516-4E1E-469B-A4DA-55F5BE6CAA46}" type="slidenum">
              <a:rPr lang="es-ES" altLang="ja-JP" smtClean="0"/>
              <a:pPr>
                <a:defRPr/>
              </a:pPr>
              <a:t>‹#›</a:t>
            </a:fld>
            <a:endParaRPr lang="es-ES" altLang="ja-JP"/>
          </a:p>
        </p:txBody>
      </p:sp>
    </p:spTree>
    <p:extLst>
      <p:ext uri="{BB962C8B-B14F-4D97-AF65-F5344CB8AC3E}">
        <p14:creationId xmlns:p14="http://schemas.microsoft.com/office/powerpoint/2010/main" val="93238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82F2B5D6-778B-4CB8-9E8C-CA3D22D36385}"/>
              </a:ext>
            </a:extLst>
          </p:cNvPr>
          <p:cNvSpPr/>
          <p:nvPr/>
        </p:nvSpPr>
        <p:spPr>
          <a:xfrm>
            <a:off x="326078" y="1128869"/>
            <a:ext cx="6233555" cy="627703"/>
          </a:xfrm>
          <a:prstGeom prst="rect">
            <a:avLst/>
          </a:prstGeom>
          <a:solidFill>
            <a:srgbClr val="FFCCCC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/>
                </a:solidFill>
                <a:cs typeface="Arial" panose="020B0604020202020204" pitchFamily="34" charset="0"/>
              </a:rPr>
              <a:t>Title</a:t>
            </a:r>
            <a:endParaRPr lang="ja-JP" altLang="en-US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057E79C2-F3B1-430B-9161-2AF761BC4104}"/>
              </a:ext>
            </a:extLst>
          </p:cNvPr>
          <p:cNvSpPr/>
          <p:nvPr/>
        </p:nvSpPr>
        <p:spPr>
          <a:xfrm>
            <a:off x="326078" y="1869907"/>
            <a:ext cx="6233555" cy="592321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1"/>
                </a:solidFill>
                <a:cs typeface="Arial" panose="020B0604020202020204" pitchFamily="34" charset="0"/>
              </a:rPr>
              <a:t>Authors &amp; Affiliations</a:t>
            </a:r>
            <a:endParaRPr lang="ja-JP" altLang="en-US" sz="14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79EF34A-F0E9-4958-BB52-73B78CD53CBF}"/>
              </a:ext>
            </a:extLst>
          </p:cNvPr>
          <p:cNvSpPr/>
          <p:nvPr/>
        </p:nvSpPr>
        <p:spPr>
          <a:xfrm>
            <a:off x="405586" y="3358300"/>
            <a:ext cx="6102781" cy="606603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ct val="0"/>
              </a:spcBef>
            </a:pPr>
            <a:r>
              <a:rPr lang="es-ES" altLang="es-ES" sz="1400" dirty="0">
                <a:solidFill>
                  <a:schemeClr val="tx1"/>
                </a:solidFill>
              </a:rPr>
              <a:t>Write here…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47782540-9208-414B-9B40-23E1144F7DEF}"/>
              </a:ext>
            </a:extLst>
          </p:cNvPr>
          <p:cNvSpPr/>
          <p:nvPr/>
        </p:nvSpPr>
        <p:spPr>
          <a:xfrm>
            <a:off x="5036128" y="481663"/>
            <a:ext cx="1523505" cy="459767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rgbClr val="FF5050"/>
                </a:solidFill>
                <a:cs typeface="Arial" panose="020B0604020202020204" pitchFamily="34" charset="0"/>
              </a:rPr>
              <a:t>Poster #</a:t>
            </a:r>
            <a:endParaRPr lang="ja-JP" altLang="en-US" b="1" dirty="0">
              <a:solidFill>
                <a:srgbClr val="FF5050"/>
              </a:solidFill>
              <a:cs typeface="Arial" panose="020B0604020202020204" pitchFamily="34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965E3B2-77E4-44F1-8B53-062D6F29FC72}"/>
              </a:ext>
            </a:extLst>
          </p:cNvPr>
          <p:cNvSpPr/>
          <p:nvPr/>
        </p:nvSpPr>
        <p:spPr>
          <a:xfrm>
            <a:off x="326077" y="2577338"/>
            <a:ext cx="6233555" cy="592321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1"/>
                </a:solidFill>
                <a:cs typeface="Arial" panose="020B0604020202020204" pitchFamily="34" charset="0"/>
              </a:rPr>
              <a:t>COI</a:t>
            </a:r>
            <a:endParaRPr lang="ja-JP" altLang="en-US" sz="14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5152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10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Ballesteros</dc:creator>
  <cp:lastModifiedBy>堅固山　鑑子（JCD）</cp:lastModifiedBy>
  <cp:revision>13</cp:revision>
  <dcterms:created xsi:type="dcterms:W3CDTF">2017-08-03T14:55:32Z</dcterms:created>
  <dcterms:modified xsi:type="dcterms:W3CDTF">2022-04-15T02:36:53Z</dcterms:modified>
</cp:coreProperties>
</file>